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82" r:id="rId2"/>
    <p:sldId id="293" r:id="rId3"/>
    <p:sldId id="286" r:id="rId4"/>
    <p:sldId id="287" r:id="rId5"/>
    <p:sldId id="285" r:id="rId6"/>
    <p:sldId id="262" r:id="rId7"/>
    <p:sldId id="260" r:id="rId8"/>
    <p:sldId id="263" r:id="rId9"/>
    <p:sldId id="264" r:id="rId10"/>
    <p:sldId id="265" r:id="rId11"/>
    <p:sldId id="281" r:id="rId12"/>
    <p:sldId id="266" r:id="rId13"/>
    <p:sldId id="267" r:id="rId14"/>
    <p:sldId id="268" r:id="rId15"/>
    <p:sldId id="269" r:id="rId16"/>
    <p:sldId id="283" r:id="rId17"/>
    <p:sldId id="270" r:id="rId18"/>
    <p:sldId id="271" r:id="rId19"/>
    <p:sldId id="272" r:id="rId20"/>
    <p:sldId id="273" r:id="rId21"/>
    <p:sldId id="284" r:id="rId22"/>
    <p:sldId id="274" r:id="rId23"/>
    <p:sldId id="276" r:id="rId24"/>
    <p:sldId id="277" r:id="rId25"/>
    <p:sldId id="278" r:id="rId26"/>
    <p:sldId id="279" r:id="rId27"/>
    <p:sldId id="288" r:id="rId28"/>
    <p:sldId id="289" r:id="rId29"/>
    <p:sldId id="290" r:id="rId30"/>
    <p:sldId id="291" r:id="rId31"/>
    <p:sldId id="292" r:id="rId32"/>
    <p:sldId id="28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114DF6B-80F1-4B8E-B750-270983640289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DE36A7E-E373-4B7A-A5AF-07B56B280A7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14DF6B-80F1-4B8E-B750-270983640289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36A7E-E373-4B7A-A5AF-07B56B280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14DF6B-80F1-4B8E-B750-270983640289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36A7E-E373-4B7A-A5AF-07B56B280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14DF6B-80F1-4B8E-B750-270983640289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36A7E-E373-4B7A-A5AF-07B56B280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114DF6B-80F1-4B8E-B750-270983640289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DE36A7E-E373-4B7A-A5AF-07B56B280A7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14DF6B-80F1-4B8E-B750-270983640289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DE36A7E-E373-4B7A-A5AF-07B56B280A7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14DF6B-80F1-4B8E-B750-270983640289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DE36A7E-E373-4B7A-A5AF-07B56B280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14DF6B-80F1-4B8E-B750-270983640289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36A7E-E373-4B7A-A5AF-07B56B280A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14DF6B-80F1-4B8E-B750-270983640289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E36A7E-E373-4B7A-A5AF-07B56B280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114DF6B-80F1-4B8E-B750-270983640289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DE36A7E-E373-4B7A-A5AF-07B56B280A7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114DF6B-80F1-4B8E-B750-270983640289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DE36A7E-E373-4B7A-A5AF-07B56B280A7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114DF6B-80F1-4B8E-B750-270983640289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DE36A7E-E373-4B7A-A5AF-07B56B280A74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 advClick="0" advTm="5000">
    <p:fade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HAMANASI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Truss Installation Graphics</a:t>
            </a:r>
            <a:b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22-28 February 2014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 and Fit Hip Truss - #1</a:t>
            </a:r>
            <a:endParaRPr lang="en-US" dirty="0"/>
          </a:p>
        </p:txBody>
      </p:sp>
      <p:pic>
        <p:nvPicPr>
          <p:cNvPr id="4" name="Content Placeholder 3" descr="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5916" y="1646238"/>
            <a:ext cx="8092167" cy="4525962"/>
          </a:xfrm>
        </p:spPr>
      </p:pic>
      <p:sp>
        <p:nvSpPr>
          <p:cNvPr id="5" name="Rectangle 4"/>
          <p:cNvSpPr/>
          <p:nvPr/>
        </p:nvSpPr>
        <p:spPr>
          <a:xfrm>
            <a:off x="7239000" y="6248400"/>
            <a:ext cx="83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DAY 2</a:t>
            </a:r>
            <a:endParaRPr lang="en-US" dirty="0"/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DAY 3</a:t>
            </a:r>
            <a:b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24 February 2014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Fly Hip Truss - #2</a:t>
            </a:r>
            <a:endParaRPr lang="en-US" dirty="0"/>
          </a:p>
        </p:txBody>
      </p:sp>
      <p:pic>
        <p:nvPicPr>
          <p:cNvPr id="4" name="Content Placeholder 3" descr="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2731" y="1646238"/>
            <a:ext cx="8058538" cy="4525962"/>
          </a:xfrm>
        </p:spPr>
      </p:pic>
      <p:sp>
        <p:nvSpPr>
          <p:cNvPr id="5" name="Rectangle 4"/>
          <p:cNvSpPr/>
          <p:nvPr/>
        </p:nvSpPr>
        <p:spPr>
          <a:xfrm>
            <a:off x="7086600" y="6248400"/>
            <a:ext cx="83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DAY 3</a:t>
            </a:r>
            <a:endParaRPr lang="en-US" dirty="0"/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 and Fit End Rafter</a:t>
            </a:r>
            <a:endParaRPr lang="en-US" dirty="0"/>
          </a:p>
        </p:txBody>
      </p:sp>
      <p:pic>
        <p:nvPicPr>
          <p:cNvPr id="4" name="Content Placeholder 3" descr="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9628" y="1646238"/>
            <a:ext cx="8104743" cy="4525962"/>
          </a:xfrm>
        </p:spPr>
      </p:pic>
      <p:sp>
        <p:nvSpPr>
          <p:cNvPr id="5" name="Rectangle 4"/>
          <p:cNvSpPr/>
          <p:nvPr/>
        </p:nvSpPr>
        <p:spPr>
          <a:xfrm>
            <a:off x="6934200" y="6248400"/>
            <a:ext cx="83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DAY 3</a:t>
            </a:r>
            <a:endParaRPr lang="en-US" dirty="0"/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 and Fit Hip Truss - #3</a:t>
            </a:r>
            <a:endParaRPr lang="en-US" dirty="0"/>
          </a:p>
        </p:txBody>
      </p:sp>
      <p:pic>
        <p:nvPicPr>
          <p:cNvPr id="4" name="Content Placeholder 3" descr="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224" y="1646238"/>
            <a:ext cx="8077551" cy="4525962"/>
          </a:xfrm>
        </p:spPr>
      </p:pic>
      <p:sp>
        <p:nvSpPr>
          <p:cNvPr id="5" name="Rectangle 4"/>
          <p:cNvSpPr/>
          <p:nvPr/>
        </p:nvSpPr>
        <p:spPr>
          <a:xfrm>
            <a:off x="6858000" y="6248400"/>
            <a:ext cx="83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DAY 3</a:t>
            </a:r>
            <a:endParaRPr lang="en-US" dirty="0"/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Fly and Fit Hip Truss - #4</a:t>
            </a:r>
            <a:endParaRPr lang="en-US" dirty="0"/>
          </a:p>
        </p:txBody>
      </p:sp>
      <p:pic>
        <p:nvPicPr>
          <p:cNvPr id="4" name="Content Placeholder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3480" y="1646238"/>
            <a:ext cx="8097039" cy="4525962"/>
          </a:xfrm>
        </p:spPr>
      </p:pic>
      <p:sp>
        <p:nvSpPr>
          <p:cNvPr id="5" name="Rectangle 4"/>
          <p:cNvSpPr/>
          <p:nvPr/>
        </p:nvSpPr>
        <p:spPr>
          <a:xfrm>
            <a:off x="7086600" y="6248400"/>
            <a:ext cx="83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DAY 3</a:t>
            </a:r>
            <a:endParaRPr lang="en-US" dirty="0"/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DAY 4</a:t>
            </a:r>
            <a:b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25 February 2014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 Hip Rafter Plates </a:t>
            </a:r>
            <a:endParaRPr lang="en-US" dirty="0"/>
          </a:p>
        </p:txBody>
      </p:sp>
      <p:pic>
        <p:nvPicPr>
          <p:cNvPr id="4" name="Content Placeholder 3" descr="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5400" y="1646238"/>
            <a:ext cx="8093199" cy="4525962"/>
          </a:xfrm>
        </p:spPr>
      </p:pic>
      <p:sp>
        <p:nvSpPr>
          <p:cNvPr id="5" name="Rectangle 4"/>
          <p:cNvSpPr/>
          <p:nvPr/>
        </p:nvSpPr>
        <p:spPr>
          <a:xfrm>
            <a:off x="7010400" y="6248400"/>
            <a:ext cx="83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DAY 4</a:t>
            </a:r>
            <a:endParaRPr lang="en-US" dirty="0"/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 Hip </a:t>
            </a:r>
            <a:r>
              <a:rPr lang="en-US" dirty="0" err="1" smtClean="0"/>
              <a:t>Purlins</a:t>
            </a:r>
            <a:endParaRPr lang="en-US" dirty="0"/>
          </a:p>
        </p:txBody>
      </p:sp>
      <p:pic>
        <p:nvPicPr>
          <p:cNvPr id="4" name="Content Placeholder 3" descr="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3995" y="1646238"/>
            <a:ext cx="8096010" cy="4525962"/>
          </a:xfrm>
        </p:spPr>
      </p:pic>
      <p:sp>
        <p:nvSpPr>
          <p:cNvPr id="5" name="Rectangle 4"/>
          <p:cNvSpPr/>
          <p:nvPr/>
        </p:nvSpPr>
        <p:spPr>
          <a:xfrm>
            <a:off x="7086600" y="6248400"/>
            <a:ext cx="83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DAY 4</a:t>
            </a:r>
            <a:endParaRPr lang="en-US" dirty="0"/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endParaRPr lang="en-US" dirty="0"/>
          </a:p>
        </p:txBody>
      </p:sp>
      <p:pic>
        <p:nvPicPr>
          <p:cNvPr id="4" name="Content Placeholder 3" descr="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0267" y="1646238"/>
            <a:ext cx="8083465" cy="4525962"/>
          </a:xfrm>
        </p:spPr>
      </p:pic>
      <p:sp>
        <p:nvSpPr>
          <p:cNvPr id="5" name="Rectangle 4"/>
          <p:cNvSpPr/>
          <p:nvPr/>
        </p:nvSpPr>
        <p:spPr>
          <a:xfrm>
            <a:off x="7162800" y="6248400"/>
            <a:ext cx="83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DAY 4</a:t>
            </a:r>
            <a:endParaRPr lang="en-US" dirty="0"/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DAY 1</a:t>
            </a:r>
            <a:b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22 February 2014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Assemble Widows Walk Walls</a:t>
            </a:r>
            <a:endParaRPr lang="en-US" dirty="0"/>
          </a:p>
        </p:txBody>
      </p:sp>
      <p:pic>
        <p:nvPicPr>
          <p:cNvPr id="4" name="Content Placeholder 3" descr="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0267" y="1646238"/>
            <a:ext cx="8083465" cy="4525962"/>
          </a:xfrm>
        </p:spPr>
      </p:pic>
      <p:sp>
        <p:nvSpPr>
          <p:cNvPr id="5" name="Rectangle 4"/>
          <p:cNvSpPr/>
          <p:nvPr/>
        </p:nvSpPr>
        <p:spPr>
          <a:xfrm>
            <a:off x="7010400" y="6248400"/>
            <a:ext cx="83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DAY 4</a:t>
            </a:r>
            <a:endParaRPr lang="en-US" dirty="0"/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DAY 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b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26 February 2014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 Widows Walk Walls - #1</a:t>
            </a:r>
            <a:endParaRPr lang="en-US" dirty="0"/>
          </a:p>
        </p:txBody>
      </p:sp>
      <p:pic>
        <p:nvPicPr>
          <p:cNvPr id="4" name="Content Placeholder 3" descr="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5400" y="1646238"/>
            <a:ext cx="8093199" cy="4525962"/>
          </a:xfrm>
        </p:spPr>
      </p:pic>
      <p:sp>
        <p:nvSpPr>
          <p:cNvPr id="5" name="Rectangle 4"/>
          <p:cNvSpPr/>
          <p:nvPr/>
        </p:nvSpPr>
        <p:spPr>
          <a:xfrm>
            <a:off x="7010400" y="6248400"/>
            <a:ext cx="83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DAY 5</a:t>
            </a:r>
            <a:endParaRPr lang="en-US" dirty="0"/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 Widows Walk Wall - #2</a:t>
            </a:r>
            <a:endParaRPr lang="en-US" dirty="0"/>
          </a:p>
        </p:txBody>
      </p:sp>
      <p:pic>
        <p:nvPicPr>
          <p:cNvPr id="4" name="Content Placeholder 3" descr="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3480" y="1646238"/>
            <a:ext cx="8097039" cy="4525962"/>
          </a:xfrm>
        </p:spPr>
      </p:pic>
      <p:sp>
        <p:nvSpPr>
          <p:cNvPr id="5" name="Rectangle 4"/>
          <p:cNvSpPr/>
          <p:nvPr/>
        </p:nvSpPr>
        <p:spPr>
          <a:xfrm>
            <a:off x="7086600" y="6248400"/>
            <a:ext cx="83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DAY 5</a:t>
            </a:r>
            <a:endParaRPr lang="en-US" dirty="0"/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 Center Beam</a:t>
            </a:r>
            <a:endParaRPr lang="en-US" dirty="0"/>
          </a:p>
        </p:txBody>
      </p:sp>
      <p:pic>
        <p:nvPicPr>
          <p:cNvPr id="4" name="Content Placeholder 3" descr="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2305" y="1646238"/>
            <a:ext cx="8119390" cy="4525962"/>
          </a:xfrm>
        </p:spPr>
      </p:pic>
      <p:sp>
        <p:nvSpPr>
          <p:cNvPr id="5" name="Rectangle 4"/>
          <p:cNvSpPr/>
          <p:nvPr/>
        </p:nvSpPr>
        <p:spPr>
          <a:xfrm>
            <a:off x="7162800" y="6248400"/>
            <a:ext cx="83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DAY 5</a:t>
            </a:r>
            <a:endParaRPr lang="en-US" dirty="0"/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 Center Beam</a:t>
            </a:r>
            <a:endParaRPr lang="en-US" dirty="0"/>
          </a:p>
        </p:txBody>
      </p:sp>
      <p:pic>
        <p:nvPicPr>
          <p:cNvPr id="4" name="Content Placeholder 3" descr="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9118" y="1646238"/>
            <a:ext cx="8105764" cy="4525962"/>
          </a:xfrm>
        </p:spPr>
      </p:pic>
      <p:sp>
        <p:nvSpPr>
          <p:cNvPr id="5" name="Rectangle 4"/>
          <p:cNvSpPr/>
          <p:nvPr/>
        </p:nvSpPr>
        <p:spPr>
          <a:xfrm>
            <a:off x="7086600" y="6248400"/>
            <a:ext cx="83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DAY 5</a:t>
            </a:r>
            <a:endParaRPr lang="en-US" dirty="0"/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 Widows Walk</a:t>
            </a:r>
            <a:endParaRPr lang="en-US" dirty="0"/>
          </a:p>
        </p:txBody>
      </p:sp>
      <p:pic>
        <p:nvPicPr>
          <p:cNvPr id="4" name="Content Placeholder 3" descr="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3480" y="1646238"/>
            <a:ext cx="8097039" cy="4525962"/>
          </a:xfr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DAY 6</a:t>
            </a:r>
            <a:b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27 February 2014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4297362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Clean Up Loose ends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10400" y="6248400"/>
            <a:ext cx="83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DAY 6</a:t>
            </a:r>
            <a:endParaRPr lang="en-US" dirty="0"/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DAY 7</a:t>
            </a:r>
            <a:b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28 February 2014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449762"/>
          </a:xfrm>
        </p:spPr>
        <p:txBody>
          <a:bodyPr>
            <a:normAutofit/>
          </a:bodyPr>
          <a:lstStyle/>
          <a:p>
            <a:pPr marL="1143000" indent="-1143000" algn="l">
              <a:buFont typeface="+mj-lt"/>
              <a:buAutoNum type="arabicPeriod"/>
            </a:pP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Move Crane </a:t>
            </a: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nto Position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0" y="6096000"/>
            <a:ext cx="83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DAY 1</a:t>
            </a:r>
            <a:endParaRPr lang="en-US" dirty="0"/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4525962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Load Out and Contingency 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34200" y="6248400"/>
            <a:ext cx="83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DAY 7</a:t>
            </a:r>
            <a:endParaRPr lang="en-US" dirty="0"/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NOTES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Truss Packaging – For Transport</a:t>
            </a:r>
            <a:endParaRPr lang="en-US" dirty="0"/>
          </a:p>
        </p:txBody>
      </p:sp>
      <p:pic>
        <p:nvPicPr>
          <p:cNvPr id="4" name="Content Placeholder 3" descr="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0788" y="1646238"/>
            <a:ext cx="8082423" cy="4525962"/>
          </a:xfr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87962"/>
          </a:xfrm>
        </p:spPr>
        <p:txBody>
          <a:bodyPr>
            <a:normAutofit/>
          </a:bodyPr>
          <a:lstStyle/>
          <a:p>
            <a:pPr marL="1371600" indent="-1371600" algn="l">
              <a:buFont typeface="+mj-lt"/>
              <a:buAutoNum type="arabicPeriod" startAt="2"/>
            </a:pP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Set Up Staging Area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67600" y="6096000"/>
            <a:ext cx="83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DAY 1</a:t>
            </a:r>
            <a:endParaRPr lang="en-US" dirty="0"/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DAY 2</a:t>
            </a:r>
            <a:b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23 February 2014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 and Fit Truss #1</a:t>
            </a:r>
            <a:endParaRPr lang="en-US" dirty="0"/>
          </a:p>
        </p:txBody>
      </p:sp>
      <p:pic>
        <p:nvPicPr>
          <p:cNvPr id="6" name="Content Placeholder 5" descr="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524000"/>
            <a:ext cx="8099863" cy="4525963"/>
          </a:xfrm>
        </p:spPr>
      </p:pic>
      <p:sp>
        <p:nvSpPr>
          <p:cNvPr id="9" name="Rectangle 8"/>
          <p:cNvSpPr/>
          <p:nvPr/>
        </p:nvSpPr>
        <p:spPr>
          <a:xfrm>
            <a:off x="7315200" y="6172200"/>
            <a:ext cx="83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DAY 2</a:t>
            </a:r>
            <a:endParaRPr lang="en-US" dirty="0"/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 and Fit Truss #2</a:t>
            </a:r>
            <a:endParaRPr lang="en-US" dirty="0"/>
          </a:p>
        </p:txBody>
      </p:sp>
      <p:pic>
        <p:nvPicPr>
          <p:cNvPr id="6" name="Content Placeholder 5" descr="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7187" y="1646238"/>
            <a:ext cx="8109626" cy="4525962"/>
          </a:xfrm>
        </p:spPr>
      </p:pic>
      <p:sp>
        <p:nvSpPr>
          <p:cNvPr id="7" name="Rectangle 6"/>
          <p:cNvSpPr/>
          <p:nvPr/>
        </p:nvSpPr>
        <p:spPr>
          <a:xfrm>
            <a:off x="7239000" y="6248400"/>
            <a:ext cx="83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DAY 2</a:t>
            </a:r>
            <a:endParaRPr lang="en-US" dirty="0"/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 and Fit Truss #3</a:t>
            </a:r>
            <a:endParaRPr lang="en-US" dirty="0"/>
          </a:p>
        </p:txBody>
      </p:sp>
      <p:pic>
        <p:nvPicPr>
          <p:cNvPr id="4" name="Content Placeholder 3" descr="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746" y="1646238"/>
            <a:ext cx="8114508" cy="4525962"/>
          </a:xfrm>
        </p:spPr>
      </p:pic>
      <p:sp>
        <p:nvSpPr>
          <p:cNvPr id="5" name="Rectangle 4"/>
          <p:cNvSpPr/>
          <p:nvPr/>
        </p:nvSpPr>
        <p:spPr>
          <a:xfrm>
            <a:off x="7162800" y="6248400"/>
            <a:ext cx="83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DAY 2</a:t>
            </a:r>
            <a:endParaRPr lang="en-US" dirty="0"/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Install Rafter Plates + </a:t>
            </a:r>
            <a:r>
              <a:rPr lang="en-US" dirty="0" err="1" smtClean="0"/>
              <a:t>Purlins</a:t>
            </a:r>
            <a:endParaRPr lang="en-US" dirty="0"/>
          </a:p>
        </p:txBody>
      </p:sp>
      <p:pic>
        <p:nvPicPr>
          <p:cNvPr id="4" name="Content Placeholder 3" descr="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2808" y="1646238"/>
            <a:ext cx="8118383" cy="4525962"/>
          </a:xfrm>
        </p:spPr>
      </p:pic>
      <p:sp>
        <p:nvSpPr>
          <p:cNvPr id="5" name="Rectangle 4"/>
          <p:cNvSpPr/>
          <p:nvPr/>
        </p:nvSpPr>
        <p:spPr>
          <a:xfrm>
            <a:off x="7162800" y="6248400"/>
            <a:ext cx="83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DAY 2</a:t>
            </a:r>
            <a:endParaRPr lang="en-US" dirty="0"/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137</TotalTime>
  <Words>175</Words>
  <Application>Microsoft Office PowerPoint</Application>
  <PresentationFormat>On-screen Show (4:3)</PresentationFormat>
  <Paragraphs>53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Foundry</vt:lpstr>
      <vt:lpstr>HAMANASI Truss Installation Graphics 22-28 February 2014 </vt:lpstr>
      <vt:lpstr>DAY 1 22 February 2014</vt:lpstr>
      <vt:lpstr>Move Crane Into Position</vt:lpstr>
      <vt:lpstr>Set Up Staging Area</vt:lpstr>
      <vt:lpstr>DAY 2 23 February 2014</vt:lpstr>
      <vt:lpstr>Fly and Fit Truss #1</vt:lpstr>
      <vt:lpstr>Fly and Fit Truss #2</vt:lpstr>
      <vt:lpstr>Fly and Fit Truss #3</vt:lpstr>
      <vt:lpstr>Install Rafter Plates + Purlins</vt:lpstr>
      <vt:lpstr>Fly and Fit Hip Truss - #1</vt:lpstr>
      <vt:lpstr>DAY 3 24 February 2014</vt:lpstr>
      <vt:lpstr>Fly Hip Truss - #2</vt:lpstr>
      <vt:lpstr>Fly and Fit End Rafter</vt:lpstr>
      <vt:lpstr>Fly and Fit Hip Truss - #3</vt:lpstr>
      <vt:lpstr>Fly and Fit Hip Truss - #4</vt:lpstr>
      <vt:lpstr>DAY 4 25 February 2014</vt:lpstr>
      <vt:lpstr>Fit Hip Rafter Plates </vt:lpstr>
      <vt:lpstr>Fit Hip Purlins</vt:lpstr>
      <vt:lpstr>l</vt:lpstr>
      <vt:lpstr>Assemble Widows Walk Walls</vt:lpstr>
      <vt:lpstr>DAY 5 26 February 2014</vt:lpstr>
      <vt:lpstr>Fly Widows Walk Walls - #1</vt:lpstr>
      <vt:lpstr>Fly Widows Walk Wall - #2</vt:lpstr>
      <vt:lpstr>Fit Center Beam</vt:lpstr>
      <vt:lpstr>Fit Center Beam</vt:lpstr>
      <vt:lpstr>Finish Widows Walk</vt:lpstr>
      <vt:lpstr>DAY 6 27 February 2014</vt:lpstr>
      <vt:lpstr>Clean Up Loose ends</vt:lpstr>
      <vt:lpstr>DAY 7 28 February 2014</vt:lpstr>
      <vt:lpstr>Load Out and Contingency </vt:lpstr>
      <vt:lpstr>NOTES</vt:lpstr>
      <vt:lpstr>Truss Packaging – For Transport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Truss Instellation</dc:title>
  <dc:creator>lroberts</dc:creator>
  <cp:lastModifiedBy>lroberts</cp:lastModifiedBy>
  <cp:revision>14</cp:revision>
  <dcterms:created xsi:type="dcterms:W3CDTF">2013-11-07T03:12:21Z</dcterms:created>
  <dcterms:modified xsi:type="dcterms:W3CDTF">2013-11-07T05:29:25Z</dcterms:modified>
</cp:coreProperties>
</file>